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310" r:id="rId2"/>
    <p:sldId id="312" r:id="rId3"/>
    <p:sldId id="300" r:id="rId4"/>
    <p:sldId id="301" r:id="rId5"/>
    <p:sldId id="313" r:id="rId6"/>
    <p:sldId id="311" r:id="rId7"/>
    <p:sldId id="303" r:id="rId8"/>
    <p:sldId id="302" r:id="rId9"/>
    <p:sldId id="306" r:id="rId10"/>
    <p:sldId id="305" r:id="rId11"/>
    <p:sldId id="307" r:id="rId12"/>
    <p:sldId id="309" r:id="rId13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vesloot, Brian" initials="RB" lastIdx="2" clrIdx="0">
    <p:extLst>
      <p:ext uri="{19B8F6BF-5375-455C-9EA6-DF929625EA0E}">
        <p15:presenceInfo xmlns:p15="http://schemas.microsoft.com/office/powerpoint/2012/main" userId="S::brian.ravesloot@aecom.com::58404d05-1aa7-4ef5-9add-982aa519f6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737" autoAdjust="0"/>
  </p:normalViewPr>
  <p:slideViewPr>
    <p:cSldViewPr>
      <p:cViewPr varScale="1">
        <p:scale>
          <a:sx n="81" d="100"/>
          <a:sy n="81" d="100"/>
        </p:scale>
        <p:origin x="1339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1679E-20A6-4F7B-A3E9-7EE4AD5BB3FA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D7CEE-3A9D-404D-86A8-9CE20A6D4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9957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DFBF5-8ADC-4416-A7ED-3D01486F82DD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539" y="3474963"/>
            <a:ext cx="7680127" cy="3291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E4708-2D95-4FDB-8138-FF64FBEC4E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759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346F49-0E73-4C43-A542-ABDB3D01363B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E4708-2D95-4FDB-8138-FF64FBEC4E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94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346F49-0E73-4C43-A542-ABDB3D01363B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E4708-2D95-4FDB-8138-FF64FBEC4E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9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346F49-0E73-4C43-A542-ABDB3D01363B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E4708-2D95-4FDB-8138-FF64FBEC4E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92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346F49-0E73-4C43-A542-ABDB3D01363B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E4708-2D95-4FDB-8138-FF64FBEC4E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7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346F49-0E73-4C43-A542-ABDB3D01363B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E4708-2D95-4FDB-8138-FF64FBEC4E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5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346F49-0E73-4C43-A542-ABDB3D01363B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E4708-2D95-4FDB-8138-FF64FBEC4E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2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346F49-0E73-4C43-A542-ABDB3D01363B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E4708-2D95-4FDB-8138-FF64FBEC4E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3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346F49-0E73-4C43-A542-ABDB3D01363B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E4708-2D95-4FDB-8138-FF64FBEC4E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76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346F49-0E73-4C43-A542-ABDB3D01363B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E4708-2D95-4FDB-8138-FF64FBEC4E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88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346F49-0E73-4C43-A542-ABDB3D01363B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E4708-2D95-4FDB-8138-FF64FBEC4E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28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346F49-0E73-4C43-A542-ABDB3D01363B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E4708-2D95-4FDB-8138-FF64FBEC4E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07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346F49-0E73-4C43-A542-ABDB3D01363B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E4708-2D95-4FDB-8138-FF64FBEC4E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2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526D-17D7-40E8-A4B4-4A654566B6DB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CF90-F41A-4C85-BE45-1116E383F9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EA5A-C5BF-4D4F-A379-8D57EAEC4D62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CF90-F41A-4C85-BE45-1116E383F93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C4AC-6D6D-42FF-923F-BB95C948BFB7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CF90-F41A-4C85-BE45-1116E383F93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1130-D271-428E-B485-785278A611D8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CF90-F41A-4C85-BE45-1116E383F93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21B9-D3B3-4DFF-B8ED-25E9AF527205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0DFCCF90-F41A-4C85-BE45-1116E383F93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B23B-D0E4-40BC-AB61-4E9136D9B56D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CF90-F41A-4C85-BE45-1116E383F93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368E-B28A-47DF-BE1B-713CADD513B9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CF90-F41A-4C85-BE45-1116E383F93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3C1B-7D28-4866-BF3E-101911956FAF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CF90-F41A-4C85-BE45-1116E383F93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A548-76FF-4FDF-9BF8-CB3982BA6EA4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CF90-F41A-4C85-BE45-1116E383F93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1FA4-B53E-475C-A056-ACAC065FFFE7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CF90-F41A-4C85-BE45-1116E383F93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6964-3590-4DAF-BC47-BC294A66F5C9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CF90-F41A-4C85-BE45-1116E383F93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22000">
              <a:srgbClr val="7D8496">
                <a:lumMod val="44000"/>
                <a:lumOff val="56000"/>
              </a:srgbClr>
            </a:gs>
            <a:gs pos="47000">
              <a:srgbClr val="E6E6E6"/>
            </a:gs>
            <a:gs pos="85001">
              <a:srgbClr val="7D8496">
                <a:lumMod val="44000"/>
                <a:lumOff val="56000"/>
              </a:srgbClr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90CD96-7AC7-4038-8660-8CD42B721C18}" type="datetime1">
              <a:rPr lang="en-US" smtClean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FCCF90-F41A-4C85-BE45-1116E383F93F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" descr="Image result for i-10 shiel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1" descr="Image result for i-10 shiel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6" name="Picture 6" descr="M:\Document\WPDOCS\GROUP\GRAPHICS\Oro Valley\OV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2739"/>
            <a:ext cx="813390" cy="7973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http://www.rtamobility.com/documents/logos/RTABlue295-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2" y="379888"/>
            <a:ext cx="1216025" cy="5431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-152400" y="345198"/>
            <a:ext cx="9448799" cy="53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Sr 77 wildlife elements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7D06FB-2EE2-42E6-9DB4-535716663B82}"/>
              </a:ext>
            </a:extLst>
          </p:cNvPr>
          <p:cNvSpPr txBox="1"/>
          <p:nvPr/>
        </p:nvSpPr>
        <p:spPr>
          <a:xfrm>
            <a:off x="342022" y="1905000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Final Planning / Design = January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Estimated Construction = June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7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" descr="Image result for i-10 shiel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1" descr="Image result for i-10 shiel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6" name="Picture 6" descr="M:\Document\WPDOCS\GROUP\GRAPHICS\Oro Valley\OV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2739"/>
            <a:ext cx="813390" cy="7973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http://www.rtamobility.com/documents/logos/RTABlue295-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2" y="379888"/>
            <a:ext cx="1216025" cy="5431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0" y="1610608"/>
            <a:ext cx="5610663" cy="52083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-152400" y="345198"/>
            <a:ext cx="9448799" cy="53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Sr 77 wildlife elements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43DCFA-2FDB-4378-9B08-33470070DBC5}"/>
              </a:ext>
            </a:extLst>
          </p:cNvPr>
          <p:cNvSpPr txBox="1">
            <a:spLocks/>
          </p:cNvSpPr>
          <p:nvPr/>
        </p:nvSpPr>
        <p:spPr>
          <a:xfrm>
            <a:off x="3719731" y="995686"/>
            <a:ext cx="4267200" cy="5334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Big wash overlook pl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E6B10-BAB0-40D3-9FF6-0CB4DF4C3922}"/>
              </a:ext>
            </a:extLst>
          </p:cNvPr>
          <p:cNvSpPr txBox="1"/>
          <p:nvPr/>
        </p:nvSpPr>
        <p:spPr>
          <a:xfrm>
            <a:off x="76201" y="2247900"/>
            <a:ext cx="2895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Roadway Entry Gate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6’ High Combination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     View Fence/Masonry Wall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Pedestrian Gates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Maintenance 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" descr="Image result for i-10 shiel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1" descr="Image result for i-10 shiel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6" name="Picture 6" descr="M:\Document\WPDOCS\GROUP\GRAPHICS\Oro Valley\OV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2739"/>
            <a:ext cx="813390" cy="7973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http://www.rtamobility.com/documents/logos/RTABlue295-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2" y="379888"/>
            <a:ext cx="1216025" cy="5431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-152400" y="345198"/>
            <a:ext cx="9448799" cy="53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Sr 77 wildlife elements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D9DD61D-7879-4A3C-9F32-B57936C5B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575" y="2209800"/>
            <a:ext cx="8810625" cy="306618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548CD8-1089-4F83-90E4-100D40E17A49}"/>
              </a:ext>
            </a:extLst>
          </p:cNvPr>
          <p:cNvSpPr txBox="1">
            <a:spLocks/>
          </p:cNvSpPr>
          <p:nvPr/>
        </p:nvSpPr>
        <p:spPr>
          <a:xfrm>
            <a:off x="2286000" y="1828800"/>
            <a:ext cx="4267200" cy="5334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Looking west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" descr="Image result for i-10 shiel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1" descr="Image result for i-10 shiel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6" name="Picture 6" descr="M:\Document\WPDOCS\GROUP\GRAPHICS\Oro Valley\OV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2739"/>
            <a:ext cx="813390" cy="7973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http://www.rtamobility.com/documents/logos/RTABlue295-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2" y="379888"/>
            <a:ext cx="1216025" cy="5431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-152400" y="345198"/>
            <a:ext cx="9448799" cy="53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Sr 77 wildlife elements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1F6B18-FB99-46F8-9035-08EE196D9322}"/>
              </a:ext>
            </a:extLst>
          </p:cNvPr>
          <p:cNvSpPr txBox="1">
            <a:spLocks/>
          </p:cNvSpPr>
          <p:nvPr/>
        </p:nvSpPr>
        <p:spPr>
          <a:xfrm>
            <a:off x="-35668" y="3478789"/>
            <a:ext cx="9448799" cy="5334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913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" descr="Image result for i-10 shiel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1" descr="Image result for i-10 shiel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6" name="Picture 6" descr="M:\Document\WPDOCS\GROUP\GRAPHICS\Oro Valley\OV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2739"/>
            <a:ext cx="813390" cy="7973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http://www.rtamobility.com/documents/logos/RTABlue295-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2" y="379888"/>
            <a:ext cx="1216025" cy="5431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467" y="1939928"/>
            <a:ext cx="8681064" cy="38564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-152400" y="345198"/>
            <a:ext cx="9448799" cy="53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Sr 77 wildlife elements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590AA0-E63C-41E9-8552-B288940A3F0A}"/>
              </a:ext>
            </a:extLst>
          </p:cNvPr>
          <p:cNvSpPr txBox="1">
            <a:spLocks/>
          </p:cNvSpPr>
          <p:nvPr/>
        </p:nvSpPr>
        <p:spPr>
          <a:xfrm>
            <a:off x="-152401" y="1294963"/>
            <a:ext cx="9448799" cy="5334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LOCATION MAP</a:t>
            </a:r>
          </a:p>
        </p:txBody>
      </p:sp>
    </p:spTree>
    <p:extLst>
      <p:ext uri="{BB962C8B-B14F-4D97-AF65-F5344CB8AC3E}">
        <p14:creationId xmlns:p14="http://schemas.microsoft.com/office/powerpoint/2010/main" val="312070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" descr="Image result for i-10 shiel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1" descr="Image result for i-10 shiel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6" name="Picture 6" descr="M:\Document\WPDOCS\GROUP\GRAPHICS\Oro Valley\OV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2739"/>
            <a:ext cx="813390" cy="7973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http://www.rtamobility.com/documents/logos/RTABlue295-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2" y="379888"/>
            <a:ext cx="1216025" cy="5431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7975" y="1781716"/>
            <a:ext cx="8659280" cy="39624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-152400" y="345198"/>
            <a:ext cx="9448799" cy="53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Sr 77 wildlife elements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F9D153-B851-4D60-A793-40233BFBD441}"/>
              </a:ext>
            </a:extLst>
          </p:cNvPr>
          <p:cNvSpPr txBox="1">
            <a:spLocks/>
          </p:cNvSpPr>
          <p:nvPr/>
        </p:nvSpPr>
        <p:spPr>
          <a:xfrm>
            <a:off x="2438399" y="1179210"/>
            <a:ext cx="4267200" cy="5334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SOUTHERN 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67DC55-072B-4BA4-9A0B-9F13D868905B}"/>
              </a:ext>
            </a:extLst>
          </p:cNvPr>
          <p:cNvSpPr txBox="1"/>
          <p:nvPr/>
        </p:nvSpPr>
        <p:spPr>
          <a:xfrm>
            <a:off x="307975" y="5794543"/>
            <a:ext cx="38068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6’ High Wildlife Fence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6’ High Wildlife Fence Gate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9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" descr="Image result for i-10 shiel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1" descr="Image result for i-10 shiel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6" name="Picture 6" descr="M:\Document\WPDOCS\GROUP\GRAPHICS\Oro Valley\OV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2739"/>
            <a:ext cx="813390" cy="7973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http://www.rtamobility.com/documents/logos/RTABlue295-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2" y="379888"/>
            <a:ext cx="1216025" cy="5431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" y="2364353"/>
            <a:ext cx="9085361" cy="212929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-152400" y="345198"/>
            <a:ext cx="9448799" cy="53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Sr 77 wildlife elements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2888D1-CB9B-47BF-A4B8-BD346722A1F9}"/>
              </a:ext>
            </a:extLst>
          </p:cNvPr>
          <p:cNvSpPr txBox="1">
            <a:spLocks/>
          </p:cNvSpPr>
          <p:nvPr/>
        </p:nvSpPr>
        <p:spPr>
          <a:xfrm>
            <a:off x="2286000" y="1776501"/>
            <a:ext cx="4267200" cy="5334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LOOKING NORTH</a:t>
            </a:r>
          </a:p>
        </p:txBody>
      </p:sp>
    </p:spTree>
    <p:extLst>
      <p:ext uri="{BB962C8B-B14F-4D97-AF65-F5344CB8AC3E}">
        <p14:creationId xmlns:p14="http://schemas.microsoft.com/office/powerpoint/2010/main" val="40477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" descr="Image result for i-10 shiel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1" descr="Image result for i-10 shiel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6" name="Picture 6" descr="M:\Document\WPDOCS\GROUP\GRAPHICS\Oro Valley\OV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2739"/>
            <a:ext cx="813390" cy="7973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http://www.rtamobility.com/documents/logos/RTABlue295-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2" y="379888"/>
            <a:ext cx="1216025" cy="5431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-152400" y="345198"/>
            <a:ext cx="9448799" cy="53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Sr 77 wildlife elements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D9DD61D-7879-4A3C-9F32-B57936C5B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397" y="2054087"/>
            <a:ext cx="8879204" cy="455557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231F4CE-B3B1-433D-93D4-48B512794A05}"/>
              </a:ext>
            </a:extLst>
          </p:cNvPr>
          <p:cNvSpPr txBox="1">
            <a:spLocks/>
          </p:cNvSpPr>
          <p:nvPr/>
        </p:nvSpPr>
        <p:spPr>
          <a:xfrm>
            <a:off x="1905000" y="1520687"/>
            <a:ext cx="5181600" cy="5334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LOOKING NORTHWEST</a:t>
            </a:r>
          </a:p>
        </p:txBody>
      </p:sp>
    </p:spTree>
    <p:extLst>
      <p:ext uri="{BB962C8B-B14F-4D97-AF65-F5344CB8AC3E}">
        <p14:creationId xmlns:p14="http://schemas.microsoft.com/office/powerpoint/2010/main" val="94205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" descr="Image result for i-10 shiel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1" descr="Image result for i-10 shiel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6" name="Picture 6" descr="M:\Document\WPDOCS\GROUP\GRAPHICS\Oro Valley\OV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2739"/>
            <a:ext cx="813390" cy="7973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http://www.rtamobility.com/documents/logos/RTABlue295-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2" y="379888"/>
            <a:ext cx="1216025" cy="5431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5" t="41072" r="24495" b="5357"/>
          <a:stretch/>
        </p:blipFill>
        <p:spPr bwMode="auto">
          <a:xfrm>
            <a:off x="342022" y="2286000"/>
            <a:ext cx="4038600" cy="432707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-152400" y="345198"/>
            <a:ext cx="9448799" cy="53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Sr 77 wildlife elements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109D338-C17D-4E92-B21C-0F7F04E1E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8"/>
          <a:stretch/>
        </p:blipFill>
        <p:spPr bwMode="auto">
          <a:xfrm rot="5400000">
            <a:off x="4716074" y="2535103"/>
            <a:ext cx="4294078" cy="38111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6BE3EB9-09BB-4D8C-8CE3-F4341B58173E}"/>
              </a:ext>
            </a:extLst>
          </p:cNvPr>
          <p:cNvSpPr txBox="1">
            <a:spLocks/>
          </p:cNvSpPr>
          <p:nvPr/>
        </p:nvSpPr>
        <p:spPr>
          <a:xfrm>
            <a:off x="2214913" y="1676400"/>
            <a:ext cx="4648200" cy="5334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EXISTING WILDLIFE FENCING</a:t>
            </a:r>
          </a:p>
        </p:txBody>
      </p:sp>
    </p:spTree>
    <p:extLst>
      <p:ext uri="{BB962C8B-B14F-4D97-AF65-F5344CB8AC3E}">
        <p14:creationId xmlns:p14="http://schemas.microsoft.com/office/powerpoint/2010/main" val="251654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" descr="Image result for i-10 shiel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1" descr="Image result for i-10 shiel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6" name="Picture 6" descr="M:\Document\WPDOCS\GROUP\GRAPHICS\Oro Valley\OV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2739"/>
            <a:ext cx="813390" cy="7973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http://www.rtamobility.com/documents/logos/RTABlue295-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2" y="379888"/>
            <a:ext cx="1216025" cy="5431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1000" y="1584523"/>
            <a:ext cx="4673010" cy="51535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-152400" y="345198"/>
            <a:ext cx="9448799" cy="53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Sr 77 wildlife elements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D7ED72-921D-4211-8CB8-7487D2458678}"/>
              </a:ext>
            </a:extLst>
          </p:cNvPr>
          <p:cNvSpPr txBox="1">
            <a:spLocks/>
          </p:cNvSpPr>
          <p:nvPr/>
        </p:nvSpPr>
        <p:spPr>
          <a:xfrm>
            <a:off x="4463370" y="1028263"/>
            <a:ext cx="4267200" cy="5334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NORTHERN 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8790F2-3797-4A81-9174-343EA619F3A2}"/>
              </a:ext>
            </a:extLst>
          </p:cNvPr>
          <p:cNvSpPr txBox="1"/>
          <p:nvPr/>
        </p:nvSpPr>
        <p:spPr>
          <a:xfrm>
            <a:off x="155575" y="1490008"/>
            <a:ext cx="3733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Remove Existing Wildlife Fence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New Cattle Guard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6’ High Wildlife Fence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0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" descr="Image result for i-10 shiel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1" descr="Image result for i-10 shiel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6" name="Picture 6" descr="M:\Document\WPDOCS\GROUP\GRAPHICS\Oro Valley\OV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2739"/>
            <a:ext cx="813390" cy="7973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http://www.rtamobility.com/documents/logos/RTABlue295-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2" y="379888"/>
            <a:ext cx="1216025" cy="5431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-152400" y="345198"/>
            <a:ext cx="9448799" cy="53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Sr 77 wildlife elements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D9DD61D-7879-4A3C-9F32-B57936C5B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575" y="1610979"/>
            <a:ext cx="8759825" cy="474930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518B3E7-CA5F-430F-952B-F29919854C1C}"/>
              </a:ext>
            </a:extLst>
          </p:cNvPr>
          <p:cNvSpPr txBox="1">
            <a:spLocks/>
          </p:cNvSpPr>
          <p:nvPr/>
        </p:nvSpPr>
        <p:spPr>
          <a:xfrm>
            <a:off x="2438399" y="1010303"/>
            <a:ext cx="4267200" cy="5334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LOOKING WEST</a:t>
            </a:r>
          </a:p>
        </p:txBody>
      </p:sp>
    </p:spTree>
    <p:extLst>
      <p:ext uri="{BB962C8B-B14F-4D97-AF65-F5344CB8AC3E}">
        <p14:creationId xmlns:p14="http://schemas.microsoft.com/office/powerpoint/2010/main" val="400454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9" descr="Image result for i-10 shiel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1" descr="Image result for i-10 shield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6" name="Picture 6" descr="M:\Document\WPDOCS\GROUP\GRAPHICS\Oro Valley\OV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2739"/>
            <a:ext cx="813390" cy="7973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http://www.rtamobility.com/documents/logos/RTABlue295-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2" y="379888"/>
            <a:ext cx="1216025" cy="5431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1143" y="1867390"/>
            <a:ext cx="5946656" cy="49491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-152400" y="345198"/>
            <a:ext cx="9448799" cy="53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Sr 77 wildlife elements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F397CD-2ADC-456F-9E55-C5F093C66457}"/>
              </a:ext>
            </a:extLst>
          </p:cNvPr>
          <p:cNvSpPr txBox="1">
            <a:spLocks/>
          </p:cNvSpPr>
          <p:nvPr/>
        </p:nvSpPr>
        <p:spPr>
          <a:xfrm>
            <a:off x="4191000" y="1257545"/>
            <a:ext cx="4267200" cy="5334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Scenic overlook pl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638873-0A9A-4E8A-BB35-067612F0FEBD}"/>
              </a:ext>
            </a:extLst>
          </p:cNvPr>
          <p:cNvSpPr txBox="1"/>
          <p:nvPr/>
        </p:nvSpPr>
        <p:spPr>
          <a:xfrm>
            <a:off x="76201" y="2247900"/>
            <a:ext cx="2895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Roadway Entry Gate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6’ High Combination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     View Fence/Masonry Wall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Pedestrian Gates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Maintenance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87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26477</TotalTime>
  <Words>168</Words>
  <Application>Microsoft Office PowerPoint</Application>
  <PresentationFormat>On-screen Show (4:3)</PresentationFormat>
  <Paragraphs>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Sr 77 wildlife elements</vt:lpstr>
      <vt:lpstr>Sr 77 wildlife elements</vt:lpstr>
      <vt:lpstr>Sr 77 wildlife elements</vt:lpstr>
      <vt:lpstr>Sr 77 wildlife elements</vt:lpstr>
      <vt:lpstr>Sr 77 wildlife elements</vt:lpstr>
      <vt:lpstr>Sr 77 wildlife elements</vt:lpstr>
      <vt:lpstr>Sr 77 wildlife elements</vt:lpstr>
      <vt:lpstr>Sr 77 wildlife elements</vt:lpstr>
      <vt:lpstr>Sr 77 wildlife elements</vt:lpstr>
      <vt:lpstr>Sr 77 wildlife elements</vt:lpstr>
      <vt:lpstr>Sr 77 wildlife elements</vt:lpstr>
      <vt:lpstr>Sr 77 wildlife elements</vt:lpstr>
    </vt:vector>
  </TitlesOfParts>
  <Company>URS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cholla Boulevard: Magee Road to tangerine road</dc:title>
  <dc:creator>Sibson, Eric</dc:creator>
  <cp:lastModifiedBy>Ravesloot, Brian</cp:lastModifiedBy>
  <cp:revision>250</cp:revision>
  <cp:lastPrinted>2021-01-21T17:47:52Z</cp:lastPrinted>
  <dcterms:created xsi:type="dcterms:W3CDTF">2015-10-13T18:37:50Z</dcterms:created>
  <dcterms:modified xsi:type="dcterms:W3CDTF">2021-02-09T21:23:42Z</dcterms:modified>
</cp:coreProperties>
</file>