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6858000" type="screen4x3"/>
  <p:notesSz cx="697388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2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0AD47"/>
    <a:srgbClr val="41719C"/>
    <a:srgbClr val="FFFF00"/>
    <a:srgbClr val="FF6600"/>
    <a:srgbClr val="ACA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3727" autoAdjust="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3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t" anchorCtr="0" compatLnSpc="1">
            <a:prstTxWarp prst="textNoShape">
              <a:avLst/>
            </a:prstTxWarp>
          </a:bodyPr>
          <a:lstStyle>
            <a:lvl1pPr defTabSz="925964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9660" y="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t" anchorCtr="0" compatLnSpc="1">
            <a:prstTxWarp prst="textNoShape">
              <a:avLst/>
            </a:prstTxWarp>
          </a:bodyPr>
          <a:lstStyle>
            <a:lvl1pPr algn="r" defTabSz="925964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238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b" anchorCtr="0" compatLnSpc="1">
            <a:prstTxWarp prst="textNoShape">
              <a:avLst/>
            </a:prstTxWarp>
          </a:bodyPr>
          <a:lstStyle>
            <a:lvl1pPr defTabSz="925964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9660" y="877238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b" anchorCtr="0" compatLnSpc="1">
            <a:prstTxWarp prst="textNoShape">
              <a:avLst/>
            </a:prstTxWarp>
          </a:bodyPr>
          <a:lstStyle>
            <a:lvl1pPr algn="r" defTabSz="925964" eaLnBrk="1" hangingPunct="1">
              <a:defRPr sz="1200"/>
            </a:lvl1pPr>
          </a:lstStyle>
          <a:p>
            <a:fld id="{CA1E5B01-67C4-4FFA-A8E5-9D9D55EC0F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868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t" anchorCtr="0" compatLnSpc="1">
            <a:prstTxWarp prst="textNoShape">
              <a:avLst/>
            </a:prstTxWarp>
          </a:bodyPr>
          <a:lstStyle>
            <a:lvl1pPr defTabSz="925964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9660" y="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t" anchorCtr="0" compatLnSpc="1">
            <a:prstTxWarp prst="textNoShape">
              <a:avLst/>
            </a:prstTxWarp>
          </a:bodyPr>
          <a:lstStyle>
            <a:lvl1pPr algn="r" defTabSz="925964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444" y="4387770"/>
            <a:ext cx="5581005" cy="41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8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b" anchorCtr="0" compatLnSpc="1">
            <a:prstTxWarp prst="textNoShape">
              <a:avLst/>
            </a:prstTxWarp>
          </a:bodyPr>
          <a:lstStyle>
            <a:lvl1pPr defTabSz="925964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9660" y="8772380"/>
            <a:ext cx="3022650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73" tIns="46290" rIns="92573" bIns="46290" numCol="1" anchor="b" anchorCtr="0" compatLnSpc="1">
            <a:prstTxWarp prst="textNoShape">
              <a:avLst/>
            </a:prstTxWarp>
          </a:bodyPr>
          <a:lstStyle>
            <a:lvl1pPr algn="r" defTabSz="925964" eaLnBrk="1" hangingPunct="1">
              <a:defRPr sz="1200"/>
            </a:lvl1pPr>
          </a:lstStyle>
          <a:p>
            <a:fld id="{ED77B7F6-6D9C-42F2-91A5-1446652F95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188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7B7F6-6D9C-42F2-91A5-1446652F9551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9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7C031C-1C47-4E1B-AF23-CBA0DE7A788F}" type="datetimeFigureOut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3FBA-A672-4D29-B97A-A3EA80D02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6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6EC32-4D56-4E94-A1E2-D99B9AEA04F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369341"/>
            <a:ext cx="6915150" cy="53565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Click to edit sub-header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04800" y="835941"/>
            <a:ext cx="7162800" cy="533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133601"/>
            <a:ext cx="7753350" cy="3048000"/>
          </a:xfrm>
        </p:spPr>
        <p:txBody>
          <a:bodyPr/>
          <a:lstStyle>
            <a:lvl1pPr marL="287338" indent="-287338">
              <a:buFontTx/>
              <a:buBlip>
                <a:blip r:embed="rId2"/>
              </a:buBlip>
              <a:defRPr sz="2400"/>
            </a:lvl1pPr>
            <a:lvl2pPr marL="514350" indent="-227013"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1382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133599"/>
            <a:ext cx="3886200" cy="3276601"/>
          </a:xfrm>
        </p:spPr>
        <p:txBody>
          <a:bodyPr/>
          <a:lstStyle>
            <a:lvl1pPr marL="287338" indent="-287338">
              <a:buFontTx/>
              <a:buBlip>
                <a:blip r:embed="rId2"/>
              </a:buBlip>
              <a:defRPr sz="2400"/>
            </a:lvl1pPr>
            <a:lvl2pPr marL="514350" indent="-227013"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969A5-A95F-46A6-8E6A-FEDF4F6B417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369341"/>
            <a:ext cx="6915150" cy="53565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Click to edit sub-header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835941"/>
            <a:ext cx="7162800" cy="533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648200" y="2133598"/>
            <a:ext cx="3886200" cy="3276601"/>
          </a:xfrm>
        </p:spPr>
        <p:txBody>
          <a:bodyPr/>
          <a:lstStyle>
            <a:lvl1pPr marL="287338" indent="-287338">
              <a:buFontTx/>
              <a:buBlip>
                <a:blip r:embed="rId2"/>
              </a:buBlip>
              <a:defRPr sz="2400"/>
            </a:lvl1pPr>
            <a:lvl2pPr marL="514350" indent="-227013"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4660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5858-DDF4-4A64-BF2E-EFC1C887C25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369341"/>
            <a:ext cx="7600950" cy="53565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Click to edit sub-header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835941"/>
            <a:ext cx="7162800" cy="533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 hasCustomPrompt="1"/>
          </p:nvPr>
        </p:nvSpPr>
        <p:spPr>
          <a:xfrm>
            <a:off x="628650" y="1981200"/>
            <a:ext cx="7600950" cy="3962400"/>
          </a:xfrm>
        </p:spPr>
        <p:txBody>
          <a:bodyPr/>
          <a:lstStyle>
            <a:lvl1pPr marL="171450" indent="-171450">
              <a:buFontTx/>
              <a:buBlip>
                <a:blip r:embed="rId3"/>
              </a:buBlip>
              <a:defRPr sz="2400"/>
            </a:lvl1pPr>
            <a:lvl2pPr marL="514350" indent="-171450">
              <a:buFontTx/>
              <a:buBlip>
                <a:blip r:embed="rId4"/>
              </a:buBlip>
              <a:defRPr/>
            </a:lvl2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</p:txBody>
      </p:sp>
    </p:spTree>
    <p:extLst>
      <p:ext uri="{BB962C8B-B14F-4D97-AF65-F5344CB8AC3E}">
        <p14:creationId xmlns:p14="http://schemas.microsoft.com/office/powerpoint/2010/main" val="153575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95858-DDF4-4A64-BF2E-EFC1C887C252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369341"/>
            <a:ext cx="6915150" cy="53565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Click to edit sub-header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835941"/>
            <a:ext cx="7162800" cy="533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6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432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969A5-A95F-46A6-8E6A-FEDF4F6B4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17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82" r:id="rId4"/>
    <p:sldLayoutId id="2147483711" r:id="rId5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Tx/>
        <a:buBlip>
          <a:blip r:embed="rId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Tx/>
        <a:buBlip>
          <a:blip r:embed="rId8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Tx/>
        <a:buBlip>
          <a:blip r:embed="rId8"/>
        </a:buBlip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Tx/>
        <a:buBlip>
          <a:blip r:embed="rId8"/>
        </a:buBlip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ight Arrow 28"/>
          <p:cNvSpPr/>
          <p:nvPr/>
        </p:nvSpPr>
        <p:spPr>
          <a:xfrm>
            <a:off x="87553" y="1770373"/>
            <a:ext cx="9056447" cy="391067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164782" y="3124200"/>
            <a:ext cx="1283018" cy="118946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Formal Submittal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77400" y="835942"/>
            <a:ext cx="7162800" cy="5334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white"/>
                </a:solidFill>
              </a:rPr>
              <a:t>Process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9351" y="4931177"/>
            <a:ext cx="4247322" cy="1620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67125" y="5206359"/>
            <a:ext cx="333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Opportunities for public input</a:t>
            </a:r>
          </a:p>
          <a:p>
            <a:endParaRPr lang="en-US" dirty="0"/>
          </a:p>
          <a:p>
            <a:r>
              <a:rPr lang="en-US" dirty="0"/>
              <a:t>We are here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23461" y="5099941"/>
            <a:ext cx="3810000" cy="12057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69640" y="5174159"/>
            <a:ext cx="457200" cy="467139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1593292" y="3144857"/>
            <a:ext cx="1226108" cy="1161702"/>
          </a:xfrm>
          <a:prstGeom prst="roundRect">
            <a:avLst/>
          </a:prstGeom>
          <a:solidFill>
            <a:srgbClr val="6AA343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/>
          </a:p>
          <a:p>
            <a:pPr algn="ctr"/>
            <a:r>
              <a:rPr lang="en-US" sz="1200" b="1" dirty="0"/>
              <a:t>Neighborhood Meeting*</a:t>
            </a:r>
          </a:p>
          <a:p>
            <a:pPr algn="ctr"/>
            <a:endParaRPr lang="en-US" sz="1600" dirty="0"/>
          </a:p>
        </p:txBody>
      </p:sp>
      <p:sp>
        <p:nvSpPr>
          <p:cNvPr id="32" name="Rounded Rectangle 31"/>
          <p:cNvSpPr/>
          <p:nvPr/>
        </p:nvSpPr>
        <p:spPr>
          <a:xfrm>
            <a:off x="6497038" y="3131239"/>
            <a:ext cx="1262098" cy="118893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Town Council Hearing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885056" y="3131239"/>
            <a:ext cx="1298600" cy="118893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Planning and Zoning Commission (PZC)</a:t>
            </a:r>
            <a:endParaRPr lang="en-US" sz="1200" b="1" u="sng" dirty="0"/>
          </a:p>
          <a:p>
            <a:pPr algn="ctr"/>
            <a:r>
              <a:rPr lang="en-US" sz="1200" b="1" dirty="0"/>
              <a:t>Hearing</a:t>
            </a:r>
          </a:p>
          <a:p>
            <a:pPr algn="ctr"/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3195136" y="3144857"/>
            <a:ext cx="1326777" cy="1180709"/>
          </a:xfrm>
          <a:prstGeom prst="roundRect">
            <a:avLst/>
          </a:prstGeom>
          <a:solidFill>
            <a:schemeClr val="accent6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Neighborhood Meeting      </a:t>
            </a:r>
          </a:p>
          <a:p>
            <a:pPr algn="ctr"/>
            <a:r>
              <a:rPr lang="en-US" sz="1200" b="1" dirty="0"/>
              <a:t>(if needed)</a:t>
            </a:r>
          </a:p>
        </p:txBody>
      </p:sp>
      <p:sp>
        <p:nvSpPr>
          <p:cNvPr id="2" name="Rectangle 1"/>
          <p:cNvSpPr/>
          <p:nvPr/>
        </p:nvSpPr>
        <p:spPr>
          <a:xfrm>
            <a:off x="724231" y="575526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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370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wn Center HPC presentation" id="{975FF909-BF77-4870-8547-60B866741DF7}" vid="{EC8D1B31-78A0-4F2A-8980-B5FBA6F12FD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Town Center HPC presentation</Template>
  <TotalTime>14161</TotalTime>
  <Words>32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Town of Oro Valley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Vistoso Town Center &amp; Honey Bee Preserve</dc:title>
  <dc:creator>Spaeth, Michael</dc:creator>
  <cp:lastModifiedBy>Packer, Kyle</cp:lastModifiedBy>
  <cp:revision>133</cp:revision>
  <cp:lastPrinted>2018-04-04T23:18:25Z</cp:lastPrinted>
  <dcterms:created xsi:type="dcterms:W3CDTF">2015-03-11T17:03:28Z</dcterms:created>
  <dcterms:modified xsi:type="dcterms:W3CDTF">2021-03-17T18:04:11Z</dcterms:modified>
</cp:coreProperties>
</file>