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3"/>
  </p:notesMasterIdLst>
  <p:handoutMasterIdLst>
    <p:handoutMasterId r:id="rId4"/>
  </p:handoutMasterIdLst>
  <p:sldIdLst>
    <p:sldId id="462" r:id="rId2"/>
  </p:sldIdLst>
  <p:sldSz cx="12192000" cy="6858000"/>
  <p:notesSz cx="7315200" cy="96012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Geneva" pitchFamily="-128"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Geneva" pitchFamily="-128"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Geneva" pitchFamily="-128"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Geneva" pitchFamily="-128"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Geneva" pitchFamily="-128" charset="-128"/>
        <a:cs typeface="+mn-cs"/>
      </a:defRPr>
    </a:lvl5pPr>
    <a:lvl6pPr marL="2286000" algn="l" defTabSz="914400" rtl="0" eaLnBrk="1" latinLnBrk="0" hangingPunct="1">
      <a:defRPr kern="1200">
        <a:solidFill>
          <a:schemeClr val="tx1"/>
        </a:solidFill>
        <a:latin typeface="Arial" panose="020B0604020202020204" pitchFamily="34" charset="0"/>
        <a:ea typeface="Geneva" pitchFamily="-128" charset="-128"/>
        <a:cs typeface="+mn-cs"/>
      </a:defRPr>
    </a:lvl6pPr>
    <a:lvl7pPr marL="2743200" algn="l" defTabSz="914400" rtl="0" eaLnBrk="1" latinLnBrk="0" hangingPunct="1">
      <a:defRPr kern="1200">
        <a:solidFill>
          <a:schemeClr val="tx1"/>
        </a:solidFill>
        <a:latin typeface="Arial" panose="020B0604020202020204" pitchFamily="34" charset="0"/>
        <a:ea typeface="Geneva" pitchFamily="-128" charset="-128"/>
        <a:cs typeface="+mn-cs"/>
      </a:defRPr>
    </a:lvl7pPr>
    <a:lvl8pPr marL="3200400" algn="l" defTabSz="914400" rtl="0" eaLnBrk="1" latinLnBrk="0" hangingPunct="1">
      <a:defRPr kern="1200">
        <a:solidFill>
          <a:schemeClr val="tx1"/>
        </a:solidFill>
        <a:latin typeface="Arial" panose="020B0604020202020204" pitchFamily="34" charset="0"/>
        <a:ea typeface="Geneva" pitchFamily="-128" charset="-128"/>
        <a:cs typeface="+mn-cs"/>
      </a:defRPr>
    </a:lvl8pPr>
    <a:lvl9pPr marL="3657600" algn="l" defTabSz="914400" rtl="0" eaLnBrk="1" latinLnBrk="0" hangingPunct="1">
      <a:defRPr kern="1200">
        <a:solidFill>
          <a:schemeClr val="tx1"/>
        </a:solidFill>
        <a:latin typeface="Arial" panose="020B0604020202020204" pitchFamily="34" charset="0"/>
        <a:ea typeface="Geneva" pitchFamily="-128"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66CC"/>
    <a:srgbClr val="FF6600"/>
    <a:srgbClr val="FFFFFF"/>
    <a:srgbClr val="FF6699"/>
    <a:srgbClr val="FFC000"/>
    <a:srgbClr val="FFD966"/>
    <a:srgbClr val="ACA7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04" autoAdjust="0"/>
    <p:restoredTop sz="96357" autoAdjust="0"/>
  </p:normalViewPr>
  <p:slideViewPr>
    <p:cSldViewPr>
      <p:cViewPr varScale="1">
        <p:scale>
          <a:sx n="70" d="100"/>
          <a:sy n="70" d="100"/>
        </p:scale>
        <p:origin x="680" y="60"/>
      </p:cViewPr>
      <p:guideLst>
        <p:guide orient="horz" pos="2160"/>
        <p:guide pos="3840"/>
      </p:guideLst>
    </p:cSldViewPr>
  </p:slideViewPr>
  <p:notesTextViewPr>
    <p:cViewPr>
      <p:scale>
        <a:sx n="3" d="2"/>
        <a:sy n="3" d="2"/>
      </p:scale>
      <p:origin x="0" y="0"/>
    </p:cViewPr>
  </p:notesTextViewPr>
  <p:sorterViewPr>
    <p:cViewPr>
      <p:scale>
        <a:sx n="66" d="100"/>
        <a:sy n="66" d="100"/>
      </p:scale>
      <p:origin x="0" y="0"/>
    </p:cViewPr>
  </p:sorterViewPr>
  <p:notesViewPr>
    <p:cSldViewPr>
      <p:cViewPr varScale="1">
        <p:scale>
          <a:sx n="77" d="100"/>
          <a:sy n="77" d="100"/>
        </p:scale>
        <p:origin x="2322"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3" y="0"/>
            <a:ext cx="3170582" cy="480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607" tIns="48306" rIns="96607" bIns="48306" numCol="1" anchor="t" anchorCtr="0" compatLnSpc="1">
            <a:prstTxWarp prst="textNoShape">
              <a:avLst/>
            </a:prstTxWarp>
          </a:bodyPr>
          <a:lstStyle>
            <a:lvl1pPr defTabSz="966311" eaLnBrk="1" hangingPunct="1">
              <a:defRPr sz="1200"/>
            </a:lvl1pPr>
          </a:lstStyle>
          <a:p>
            <a:endParaRPr lang="en-US" altLang="en-US"/>
          </a:p>
        </p:txBody>
      </p:sp>
      <p:sp>
        <p:nvSpPr>
          <p:cNvPr id="18435" name="Rectangle 3"/>
          <p:cNvSpPr>
            <a:spLocks noGrp="1" noChangeArrowheads="1"/>
          </p:cNvSpPr>
          <p:nvPr>
            <p:ph type="dt" sz="quarter" idx="1"/>
          </p:nvPr>
        </p:nvSpPr>
        <p:spPr bwMode="auto">
          <a:xfrm>
            <a:off x="4142963" y="0"/>
            <a:ext cx="3170582" cy="480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607" tIns="48306" rIns="96607" bIns="48306" numCol="1" anchor="t" anchorCtr="0" compatLnSpc="1">
            <a:prstTxWarp prst="textNoShape">
              <a:avLst/>
            </a:prstTxWarp>
          </a:bodyPr>
          <a:lstStyle>
            <a:lvl1pPr algn="r" defTabSz="966311" eaLnBrk="1" hangingPunct="1">
              <a:defRPr sz="1200"/>
            </a:lvl1pPr>
          </a:lstStyle>
          <a:p>
            <a:endParaRPr lang="en-US" altLang="en-US"/>
          </a:p>
        </p:txBody>
      </p:sp>
      <p:sp>
        <p:nvSpPr>
          <p:cNvPr id="18436" name="Rectangle 4"/>
          <p:cNvSpPr>
            <a:spLocks noGrp="1" noChangeArrowheads="1"/>
          </p:cNvSpPr>
          <p:nvPr>
            <p:ph type="ftr" sz="quarter" idx="2"/>
          </p:nvPr>
        </p:nvSpPr>
        <p:spPr bwMode="auto">
          <a:xfrm>
            <a:off x="3" y="9119174"/>
            <a:ext cx="3170582" cy="480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607" tIns="48306" rIns="96607" bIns="48306" numCol="1" anchor="b" anchorCtr="0" compatLnSpc="1">
            <a:prstTxWarp prst="textNoShape">
              <a:avLst/>
            </a:prstTxWarp>
          </a:bodyPr>
          <a:lstStyle>
            <a:lvl1pPr defTabSz="966311" eaLnBrk="1" hangingPunct="1">
              <a:defRPr sz="1200"/>
            </a:lvl1pPr>
          </a:lstStyle>
          <a:p>
            <a:endParaRPr lang="en-US" altLang="en-US"/>
          </a:p>
        </p:txBody>
      </p:sp>
      <p:sp>
        <p:nvSpPr>
          <p:cNvPr id="18437" name="Rectangle 5"/>
          <p:cNvSpPr>
            <a:spLocks noGrp="1" noChangeArrowheads="1"/>
          </p:cNvSpPr>
          <p:nvPr>
            <p:ph type="sldNum" sz="quarter" idx="3"/>
          </p:nvPr>
        </p:nvSpPr>
        <p:spPr bwMode="auto">
          <a:xfrm>
            <a:off x="4142963" y="9119174"/>
            <a:ext cx="3170582" cy="480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607" tIns="48306" rIns="96607" bIns="48306" numCol="1" anchor="b" anchorCtr="0" compatLnSpc="1">
            <a:prstTxWarp prst="textNoShape">
              <a:avLst/>
            </a:prstTxWarp>
          </a:bodyPr>
          <a:lstStyle>
            <a:lvl1pPr algn="r" defTabSz="966311" eaLnBrk="1" hangingPunct="1">
              <a:defRPr sz="1200"/>
            </a:lvl1pPr>
          </a:lstStyle>
          <a:p>
            <a:fld id="{CA1E5B01-67C4-4FFA-A8E5-9D9D55EC0F40}" type="slidenum">
              <a:rPr lang="en-US" altLang="en-US"/>
              <a:pPr/>
              <a:t>‹#›</a:t>
            </a:fld>
            <a:endParaRPr lang="en-US" altLang="en-US"/>
          </a:p>
        </p:txBody>
      </p:sp>
    </p:spTree>
    <p:extLst>
      <p:ext uri="{BB962C8B-B14F-4D97-AF65-F5344CB8AC3E}">
        <p14:creationId xmlns:p14="http://schemas.microsoft.com/office/powerpoint/2010/main" val="15318683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3" y="0"/>
            <a:ext cx="3170582" cy="480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607" tIns="48306" rIns="96607" bIns="48306" numCol="1" anchor="t" anchorCtr="0" compatLnSpc="1">
            <a:prstTxWarp prst="textNoShape">
              <a:avLst/>
            </a:prstTxWarp>
          </a:bodyPr>
          <a:lstStyle>
            <a:lvl1pPr defTabSz="966311" eaLnBrk="1" hangingPunct="1">
              <a:defRPr sz="1200"/>
            </a:lvl1pPr>
          </a:lstStyle>
          <a:p>
            <a:endParaRPr lang="en-US" altLang="en-US"/>
          </a:p>
        </p:txBody>
      </p:sp>
      <p:sp>
        <p:nvSpPr>
          <p:cNvPr id="16387" name="Rectangle 3"/>
          <p:cNvSpPr>
            <a:spLocks noGrp="1" noChangeArrowheads="1"/>
          </p:cNvSpPr>
          <p:nvPr>
            <p:ph type="dt" idx="1"/>
          </p:nvPr>
        </p:nvSpPr>
        <p:spPr bwMode="auto">
          <a:xfrm>
            <a:off x="4142963" y="0"/>
            <a:ext cx="3170582" cy="480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607" tIns="48306" rIns="96607" bIns="48306" numCol="1" anchor="t" anchorCtr="0" compatLnSpc="1">
            <a:prstTxWarp prst="textNoShape">
              <a:avLst/>
            </a:prstTxWarp>
          </a:bodyPr>
          <a:lstStyle>
            <a:lvl1pPr algn="r" defTabSz="966311" eaLnBrk="1" hangingPunct="1">
              <a:defRPr sz="1200"/>
            </a:lvl1pPr>
          </a:lstStyle>
          <a:p>
            <a:endParaRPr lang="en-US" altLang="en-US"/>
          </a:p>
        </p:txBody>
      </p:sp>
      <p:sp>
        <p:nvSpPr>
          <p:cNvPr id="15364" name="Rectangle 4"/>
          <p:cNvSpPr>
            <a:spLocks noGrp="1" noRot="1" noChangeAspect="1" noChangeArrowheads="1" noTextEdit="1"/>
          </p:cNvSpPr>
          <p:nvPr>
            <p:ph type="sldImg" idx="2"/>
          </p:nvPr>
        </p:nvSpPr>
        <p:spPr bwMode="auto">
          <a:xfrm>
            <a:off x="457200" y="720725"/>
            <a:ext cx="64008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9" name="Rectangle 5"/>
          <p:cNvSpPr>
            <a:spLocks noGrp="1" noChangeArrowheads="1"/>
          </p:cNvSpPr>
          <p:nvPr>
            <p:ph type="body" sz="quarter" idx="3"/>
          </p:nvPr>
        </p:nvSpPr>
        <p:spPr bwMode="auto">
          <a:xfrm>
            <a:off x="730529" y="4561230"/>
            <a:ext cx="5854147" cy="432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607" tIns="48306" rIns="96607" bIns="4830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6390" name="Rectangle 6"/>
          <p:cNvSpPr>
            <a:spLocks noGrp="1" noChangeArrowheads="1"/>
          </p:cNvSpPr>
          <p:nvPr>
            <p:ph type="ftr" sz="quarter" idx="4"/>
          </p:nvPr>
        </p:nvSpPr>
        <p:spPr bwMode="auto">
          <a:xfrm>
            <a:off x="3" y="9119174"/>
            <a:ext cx="3170582" cy="480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607" tIns="48306" rIns="96607" bIns="48306" numCol="1" anchor="b" anchorCtr="0" compatLnSpc="1">
            <a:prstTxWarp prst="textNoShape">
              <a:avLst/>
            </a:prstTxWarp>
          </a:bodyPr>
          <a:lstStyle>
            <a:lvl1pPr defTabSz="966311" eaLnBrk="1" hangingPunct="1">
              <a:defRPr sz="1200"/>
            </a:lvl1pPr>
          </a:lstStyle>
          <a:p>
            <a:endParaRPr lang="en-US" altLang="en-US"/>
          </a:p>
        </p:txBody>
      </p:sp>
      <p:sp>
        <p:nvSpPr>
          <p:cNvPr id="16391" name="Rectangle 7"/>
          <p:cNvSpPr>
            <a:spLocks noGrp="1" noChangeArrowheads="1"/>
          </p:cNvSpPr>
          <p:nvPr>
            <p:ph type="sldNum" sz="quarter" idx="5"/>
          </p:nvPr>
        </p:nvSpPr>
        <p:spPr bwMode="auto">
          <a:xfrm>
            <a:off x="4142963" y="9119174"/>
            <a:ext cx="3170582" cy="480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607" tIns="48306" rIns="96607" bIns="48306" numCol="1" anchor="b" anchorCtr="0" compatLnSpc="1">
            <a:prstTxWarp prst="textNoShape">
              <a:avLst/>
            </a:prstTxWarp>
          </a:bodyPr>
          <a:lstStyle>
            <a:lvl1pPr algn="r" defTabSz="966311" eaLnBrk="1" hangingPunct="1">
              <a:defRPr sz="1200"/>
            </a:lvl1pPr>
          </a:lstStyle>
          <a:p>
            <a:fld id="{ED77B7F6-6D9C-42F2-91A5-1446652F9551}" type="slidenum">
              <a:rPr lang="en-US" altLang="en-US"/>
              <a:pPr/>
              <a:t>‹#›</a:t>
            </a:fld>
            <a:endParaRPr lang="en-US" altLang="en-US"/>
          </a:p>
        </p:txBody>
      </p:sp>
    </p:spTree>
    <p:extLst>
      <p:ext uri="{BB962C8B-B14F-4D97-AF65-F5344CB8AC3E}">
        <p14:creationId xmlns:p14="http://schemas.microsoft.com/office/powerpoint/2010/main" val="14731881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D77B7F6-6D9C-42F2-91A5-1446652F9551}" type="slidenum">
              <a:rPr lang="en-US" altLang="en-US" smtClean="0"/>
              <a:pPr/>
              <a:t>1</a:t>
            </a:fld>
            <a:endParaRPr lang="en-US" altLang="en-US"/>
          </a:p>
        </p:txBody>
      </p:sp>
    </p:spTree>
    <p:extLst>
      <p:ext uri="{BB962C8B-B14F-4D97-AF65-F5344CB8AC3E}">
        <p14:creationId xmlns:p14="http://schemas.microsoft.com/office/powerpoint/2010/main" val="14932072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a:prstGeom prst="rect">
            <a:avLst/>
          </a:prstGeom>
        </p:spPr>
        <p:txBody>
          <a:bodyPr anchor="b"/>
          <a:lstStyle>
            <a:lvl1pPr algn="ctr">
              <a:defRPr sz="3600" b="1">
                <a:solidFill>
                  <a:schemeClr val="bg1"/>
                </a:solidFill>
                <a:latin typeface="+mj-lt"/>
              </a:defRPr>
            </a:lvl1pPr>
          </a:lstStyle>
          <a:p>
            <a:r>
              <a:rPr lang="en-US" dirty="0"/>
              <a:t>Click to edit Master Title </a:t>
            </a:r>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bg1"/>
                </a:solidFill>
              </a:defRPr>
            </a:lvl1pPr>
          </a:lstStyle>
          <a:p>
            <a:fld id="{3A7C031C-1C47-4E1B-AF23-CBA0DE7A788F}" type="datetimeFigureOut">
              <a:rPr lang="en-US" smtClean="0"/>
              <a:pPr/>
              <a:t>5/11/2023</a:t>
            </a:fld>
            <a:endParaRPr lang="en-US" dirty="0"/>
          </a:p>
        </p:txBody>
      </p:sp>
      <p:sp>
        <p:nvSpPr>
          <p:cNvPr id="6" name="Slide Number Placeholder 5"/>
          <p:cNvSpPr>
            <a:spLocks noGrp="1"/>
          </p:cNvSpPr>
          <p:nvPr>
            <p:ph type="sldNum" sz="quarter" idx="12"/>
          </p:nvPr>
        </p:nvSpPr>
        <p:spPr/>
        <p:txBody>
          <a:bodyPr/>
          <a:lstStyle/>
          <a:p>
            <a:fld id="{B1013FBA-A672-4D29-B97A-A3EA80D0258E}" type="slidenum">
              <a:rPr lang="en-US" smtClean="0"/>
              <a:t>‹#›</a:t>
            </a:fld>
            <a:endParaRPr lang="en-US"/>
          </a:p>
        </p:txBody>
      </p:sp>
    </p:spTree>
    <p:extLst>
      <p:ext uri="{BB962C8B-B14F-4D97-AF65-F5344CB8AC3E}">
        <p14:creationId xmlns:p14="http://schemas.microsoft.com/office/powerpoint/2010/main" val="381446287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3546EC32-4D56-4E94-A1E2-D99B9AEA04FD}" type="slidenum">
              <a:rPr lang="en-US" altLang="en-US" smtClean="0"/>
              <a:pPr/>
              <a:t>‹#›</a:t>
            </a:fld>
            <a:endParaRPr lang="en-US" altLang="en-US"/>
          </a:p>
        </p:txBody>
      </p:sp>
      <p:sp>
        <p:nvSpPr>
          <p:cNvPr id="14" name="Text Placeholder 13"/>
          <p:cNvSpPr>
            <a:spLocks noGrp="1"/>
          </p:cNvSpPr>
          <p:nvPr>
            <p:ph type="body" sz="quarter" idx="13" hasCustomPrompt="1"/>
          </p:nvPr>
        </p:nvSpPr>
        <p:spPr>
          <a:xfrm>
            <a:off x="838200" y="1369342"/>
            <a:ext cx="9220200" cy="535659"/>
          </a:xfrm>
        </p:spPr>
        <p:txBody>
          <a:bodyPr>
            <a:normAutofit/>
          </a:bodyPr>
          <a:lstStyle>
            <a:lvl1pPr marL="0" indent="0">
              <a:buNone/>
              <a:defRPr sz="2800"/>
            </a:lvl1pPr>
          </a:lstStyle>
          <a:p>
            <a:pPr lvl="0"/>
            <a:r>
              <a:rPr lang="en-US" dirty="0"/>
              <a:t>Click to edit sub-header</a:t>
            </a:r>
          </a:p>
        </p:txBody>
      </p:sp>
      <p:sp>
        <p:nvSpPr>
          <p:cNvPr id="15" name="Title 1"/>
          <p:cNvSpPr>
            <a:spLocks noGrp="1"/>
          </p:cNvSpPr>
          <p:nvPr>
            <p:ph type="title"/>
          </p:nvPr>
        </p:nvSpPr>
        <p:spPr>
          <a:xfrm>
            <a:off x="406400" y="835941"/>
            <a:ext cx="9550400" cy="533400"/>
          </a:xfrm>
          <a:prstGeom prst="rect">
            <a:avLst/>
          </a:prstGeom>
        </p:spPr>
        <p:txBody>
          <a:bodyPr>
            <a:normAutofit/>
          </a:bodyPr>
          <a:lstStyle>
            <a:lvl1pPr>
              <a:defRPr sz="2800"/>
            </a:lvl1pPr>
          </a:lstStyle>
          <a:p>
            <a:r>
              <a:rPr lang="en-US"/>
              <a:t>Click to edit Master title style</a:t>
            </a:r>
            <a:endParaRPr lang="en-US" dirty="0"/>
          </a:p>
        </p:txBody>
      </p:sp>
      <p:sp>
        <p:nvSpPr>
          <p:cNvPr id="16" name="Content Placeholder 2"/>
          <p:cNvSpPr>
            <a:spLocks noGrp="1"/>
          </p:cNvSpPr>
          <p:nvPr>
            <p:ph sz="half" idx="1"/>
          </p:nvPr>
        </p:nvSpPr>
        <p:spPr>
          <a:xfrm>
            <a:off x="838200" y="2133601"/>
            <a:ext cx="10337800" cy="3048000"/>
          </a:xfrm>
        </p:spPr>
        <p:txBody>
          <a:bodyPr/>
          <a:lstStyle>
            <a:lvl1pPr marL="287338" indent="-287338">
              <a:buFontTx/>
              <a:buBlip>
                <a:blip r:embed="rId2"/>
              </a:buBlip>
              <a:defRPr sz="2400"/>
            </a:lvl1pPr>
            <a:lvl2pPr marL="514350" indent="-227013">
              <a:buFontTx/>
              <a:buBlip>
                <a:blip r:embed="rId3"/>
              </a:buBlip>
              <a:defRPr/>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01382145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2133600"/>
            <a:ext cx="5181600" cy="3276601"/>
          </a:xfrm>
        </p:spPr>
        <p:txBody>
          <a:bodyPr/>
          <a:lstStyle>
            <a:lvl1pPr marL="287338" indent="-287338">
              <a:buFontTx/>
              <a:buBlip>
                <a:blip r:embed="rId2"/>
              </a:buBlip>
              <a:defRPr sz="2400"/>
            </a:lvl1pPr>
            <a:lvl2pPr marL="514350" indent="-227013">
              <a:buFontTx/>
              <a:buBlip>
                <a:blip r:embed="rId3"/>
              </a:buBlip>
              <a:defRPr/>
            </a:lvl2pPr>
          </a:lstStyle>
          <a:p>
            <a:pPr lvl="0"/>
            <a:r>
              <a:rPr lang="en-US"/>
              <a:t>Click to edit Master text styles</a:t>
            </a:r>
          </a:p>
          <a:p>
            <a:pPr lvl="1"/>
            <a:r>
              <a:rPr lang="en-US"/>
              <a:t>Second level</a:t>
            </a:r>
          </a:p>
        </p:txBody>
      </p:sp>
      <p:sp>
        <p:nvSpPr>
          <p:cNvPr id="5" name="Date Placeholder 4"/>
          <p:cNvSpPr>
            <a:spLocks noGrp="1"/>
          </p:cNvSpPr>
          <p:nvPr>
            <p:ph type="dt" sz="half" idx="10"/>
          </p:nvPr>
        </p:nvSpPr>
        <p:spPr/>
        <p:txBody>
          <a:bodyPr/>
          <a:lstStyle/>
          <a:p>
            <a:pPr>
              <a:defRPr/>
            </a:pPr>
            <a:endParaRPr lang="en-US"/>
          </a:p>
        </p:txBody>
      </p:sp>
      <p:sp>
        <p:nvSpPr>
          <p:cNvPr id="10" name="Slide Number Placeholder 5"/>
          <p:cNvSpPr>
            <a:spLocks noGrp="1"/>
          </p:cNvSpPr>
          <p:nvPr>
            <p:ph type="sldNum" sz="quarter" idx="4"/>
          </p:nvPr>
        </p:nvSpPr>
        <p:spPr>
          <a:xfrm>
            <a:off x="9245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7B969A5-A95F-46A6-8E6A-FEDF4F6B4173}" type="slidenum">
              <a:rPr lang="en-US" altLang="en-US" smtClean="0"/>
              <a:pPr/>
              <a:t>‹#›</a:t>
            </a:fld>
            <a:endParaRPr lang="en-US" altLang="en-US"/>
          </a:p>
        </p:txBody>
      </p:sp>
      <p:sp>
        <p:nvSpPr>
          <p:cNvPr id="11" name="Text Placeholder 13"/>
          <p:cNvSpPr>
            <a:spLocks noGrp="1"/>
          </p:cNvSpPr>
          <p:nvPr>
            <p:ph type="body" sz="quarter" idx="13" hasCustomPrompt="1"/>
          </p:nvPr>
        </p:nvSpPr>
        <p:spPr>
          <a:xfrm>
            <a:off x="838200" y="1369342"/>
            <a:ext cx="9220200" cy="535659"/>
          </a:xfrm>
        </p:spPr>
        <p:txBody>
          <a:bodyPr>
            <a:normAutofit/>
          </a:bodyPr>
          <a:lstStyle>
            <a:lvl1pPr marL="0" indent="0">
              <a:buNone/>
              <a:defRPr sz="2800"/>
            </a:lvl1pPr>
          </a:lstStyle>
          <a:p>
            <a:pPr lvl="0"/>
            <a:r>
              <a:rPr lang="en-US" dirty="0"/>
              <a:t>Click to edit sub-header</a:t>
            </a:r>
          </a:p>
        </p:txBody>
      </p:sp>
      <p:sp>
        <p:nvSpPr>
          <p:cNvPr id="12" name="Title 1"/>
          <p:cNvSpPr>
            <a:spLocks noGrp="1"/>
          </p:cNvSpPr>
          <p:nvPr>
            <p:ph type="title"/>
          </p:nvPr>
        </p:nvSpPr>
        <p:spPr>
          <a:xfrm>
            <a:off x="406400" y="835941"/>
            <a:ext cx="9550400" cy="533400"/>
          </a:xfrm>
          <a:prstGeom prst="rect">
            <a:avLst/>
          </a:prstGeom>
        </p:spPr>
        <p:txBody>
          <a:bodyPr>
            <a:normAutofit/>
          </a:bodyPr>
          <a:lstStyle>
            <a:lvl1pPr>
              <a:defRPr sz="2800"/>
            </a:lvl1pPr>
          </a:lstStyle>
          <a:p>
            <a:r>
              <a:rPr lang="en-US"/>
              <a:t>Click to edit Master title style</a:t>
            </a:r>
            <a:endParaRPr lang="en-US" dirty="0"/>
          </a:p>
        </p:txBody>
      </p:sp>
      <p:sp>
        <p:nvSpPr>
          <p:cNvPr id="13" name="Content Placeholder 2"/>
          <p:cNvSpPr>
            <a:spLocks noGrp="1"/>
          </p:cNvSpPr>
          <p:nvPr>
            <p:ph sz="half" idx="14"/>
          </p:nvPr>
        </p:nvSpPr>
        <p:spPr>
          <a:xfrm>
            <a:off x="6197600" y="2133598"/>
            <a:ext cx="5181600" cy="3276601"/>
          </a:xfrm>
        </p:spPr>
        <p:txBody>
          <a:bodyPr/>
          <a:lstStyle>
            <a:lvl1pPr marL="287338" indent="-287338">
              <a:buFontTx/>
              <a:buBlip>
                <a:blip r:embed="rId2"/>
              </a:buBlip>
              <a:defRPr sz="2400"/>
            </a:lvl1pPr>
            <a:lvl2pPr marL="514350" indent="-227013">
              <a:buFontTx/>
              <a:buBlip>
                <a:blip r:embed="rId3"/>
              </a:buBlip>
              <a:defRPr/>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64660383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7A195858-DDF4-4A64-BF2E-EFC1C887C252}" type="slidenum">
              <a:rPr lang="en-US" altLang="en-US" smtClean="0"/>
              <a:pPr/>
              <a:t>‹#›</a:t>
            </a:fld>
            <a:endParaRPr lang="en-US" altLang="en-US"/>
          </a:p>
        </p:txBody>
      </p:sp>
      <p:sp>
        <p:nvSpPr>
          <p:cNvPr id="8" name="Text Placeholder 13"/>
          <p:cNvSpPr>
            <a:spLocks noGrp="1"/>
          </p:cNvSpPr>
          <p:nvPr>
            <p:ph type="body" sz="quarter" idx="13" hasCustomPrompt="1"/>
          </p:nvPr>
        </p:nvSpPr>
        <p:spPr>
          <a:xfrm>
            <a:off x="838200" y="1369342"/>
            <a:ext cx="10134600" cy="535659"/>
          </a:xfrm>
        </p:spPr>
        <p:txBody>
          <a:bodyPr>
            <a:normAutofit/>
          </a:bodyPr>
          <a:lstStyle>
            <a:lvl1pPr marL="0" indent="0">
              <a:buNone/>
              <a:defRPr sz="2800"/>
            </a:lvl1pPr>
          </a:lstStyle>
          <a:p>
            <a:pPr lvl="0"/>
            <a:r>
              <a:rPr lang="en-US" dirty="0"/>
              <a:t>Click to edit sub-header</a:t>
            </a:r>
          </a:p>
        </p:txBody>
      </p:sp>
      <p:sp>
        <p:nvSpPr>
          <p:cNvPr id="9" name="Title 1"/>
          <p:cNvSpPr>
            <a:spLocks noGrp="1"/>
          </p:cNvSpPr>
          <p:nvPr>
            <p:ph type="title"/>
          </p:nvPr>
        </p:nvSpPr>
        <p:spPr>
          <a:xfrm>
            <a:off x="406400" y="835941"/>
            <a:ext cx="9550400" cy="533400"/>
          </a:xfrm>
          <a:prstGeom prst="rect">
            <a:avLst/>
          </a:prstGeom>
        </p:spPr>
        <p:txBody>
          <a:bodyPr>
            <a:normAutofit/>
          </a:bodyPr>
          <a:lstStyle>
            <a:lvl1pPr>
              <a:defRPr sz="2800"/>
            </a:lvl1pPr>
          </a:lstStyle>
          <a:p>
            <a:r>
              <a:rPr lang="en-US"/>
              <a:t>Click to edit Master title style</a:t>
            </a:r>
            <a:endParaRPr lang="en-US" dirty="0"/>
          </a:p>
        </p:txBody>
      </p:sp>
      <p:sp>
        <p:nvSpPr>
          <p:cNvPr id="4" name="Content Placeholder 3"/>
          <p:cNvSpPr>
            <a:spLocks noGrp="1"/>
          </p:cNvSpPr>
          <p:nvPr>
            <p:ph sz="quarter" idx="14" hasCustomPrompt="1"/>
          </p:nvPr>
        </p:nvSpPr>
        <p:spPr>
          <a:xfrm>
            <a:off x="838200" y="1981200"/>
            <a:ext cx="10134600" cy="3962400"/>
          </a:xfrm>
        </p:spPr>
        <p:txBody>
          <a:bodyPr/>
          <a:lstStyle>
            <a:lvl1pPr marL="171450" indent="-171450">
              <a:buFontTx/>
              <a:buBlip>
                <a:blip r:embed="rId3"/>
              </a:buBlip>
              <a:defRPr sz="2400"/>
            </a:lvl1pPr>
            <a:lvl2pPr marL="514350" indent="-171450">
              <a:buFontTx/>
              <a:buBlip>
                <a:blip r:embed="rId4"/>
              </a:buBlip>
              <a:defRPr/>
            </a:lvl2pPr>
          </a:lstStyle>
          <a:p>
            <a:pPr lvl="0"/>
            <a:r>
              <a:rPr lang="en-US" dirty="0"/>
              <a:t> Click to edit Master text styles</a:t>
            </a:r>
          </a:p>
          <a:p>
            <a:pPr lvl="1"/>
            <a:r>
              <a:rPr lang="en-US" dirty="0"/>
              <a:t> Second level</a:t>
            </a:r>
          </a:p>
        </p:txBody>
      </p:sp>
    </p:spTree>
    <p:extLst>
      <p:ext uri="{BB962C8B-B14F-4D97-AF65-F5344CB8AC3E}">
        <p14:creationId xmlns:p14="http://schemas.microsoft.com/office/powerpoint/2010/main" val="153575732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7A195858-DDF4-4A64-BF2E-EFC1C887C252}" type="slidenum">
              <a:rPr lang="en-US" altLang="en-US" smtClean="0">
                <a:solidFill>
                  <a:prstClr val="black">
                    <a:tint val="75000"/>
                  </a:prstClr>
                </a:solidFill>
              </a:rPr>
              <a:pPr/>
              <a:t>‹#›</a:t>
            </a:fld>
            <a:endParaRPr lang="en-US" altLang="en-US">
              <a:solidFill>
                <a:prstClr val="black">
                  <a:tint val="75000"/>
                </a:prstClr>
              </a:solidFill>
            </a:endParaRPr>
          </a:p>
        </p:txBody>
      </p:sp>
      <p:sp>
        <p:nvSpPr>
          <p:cNvPr id="8" name="Text Placeholder 13"/>
          <p:cNvSpPr>
            <a:spLocks noGrp="1"/>
          </p:cNvSpPr>
          <p:nvPr>
            <p:ph type="body" sz="quarter" idx="13" hasCustomPrompt="1"/>
          </p:nvPr>
        </p:nvSpPr>
        <p:spPr>
          <a:xfrm>
            <a:off x="838200" y="1369342"/>
            <a:ext cx="9220200" cy="535659"/>
          </a:xfrm>
        </p:spPr>
        <p:txBody>
          <a:bodyPr>
            <a:normAutofit/>
          </a:bodyPr>
          <a:lstStyle>
            <a:lvl1pPr marL="0" indent="0">
              <a:buNone/>
              <a:defRPr sz="2800"/>
            </a:lvl1pPr>
          </a:lstStyle>
          <a:p>
            <a:pPr lvl="0"/>
            <a:r>
              <a:rPr lang="en-US" dirty="0"/>
              <a:t>Click to edit sub-header</a:t>
            </a:r>
          </a:p>
        </p:txBody>
      </p:sp>
      <p:sp>
        <p:nvSpPr>
          <p:cNvPr id="9" name="Title 1"/>
          <p:cNvSpPr>
            <a:spLocks noGrp="1"/>
          </p:cNvSpPr>
          <p:nvPr>
            <p:ph type="title"/>
          </p:nvPr>
        </p:nvSpPr>
        <p:spPr>
          <a:xfrm>
            <a:off x="406400" y="835941"/>
            <a:ext cx="9550400" cy="533400"/>
          </a:xfrm>
          <a:prstGeom prst="rect">
            <a:avLst/>
          </a:prstGeom>
        </p:spPr>
        <p:txBody>
          <a:bodyPr>
            <a:normAutofit/>
          </a:bodyPr>
          <a:lstStyle>
            <a:lvl1pPr>
              <a:defRPr sz="2800"/>
            </a:lvl1pPr>
          </a:lstStyle>
          <a:p>
            <a:r>
              <a:rPr lang="en-US"/>
              <a:t>Click to edit Master title style</a:t>
            </a:r>
            <a:endParaRPr lang="en-US" dirty="0"/>
          </a:p>
        </p:txBody>
      </p:sp>
    </p:spTree>
    <p:extLst>
      <p:ext uri="{BB962C8B-B14F-4D97-AF65-F5344CB8AC3E}">
        <p14:creationId xmlns:p14="http://schemas.microsoft.com/office/powerpoint/2010/main" val="2139266332"/>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7">
            <a:lum/>
          </a:blip>
          <a:srcRect/>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8200" y="1825626"/>
            <a:ext cx="10515600" cy="3432175"/>
          </a:xfrm>
          <a:prstGeom prst="rect">
            <a:avLst/>
          </a:prstGeom>
        </p:spPr>
        <p:txBody>
          <a:bodyPr vert="horz" lIns="91440" tIns="45720" rIns="91440" bIns="45720" rtlCol="0">
            <a:normAutofit/>
          </a:bodyPr>
          <a:lstStyle/>
          <a:p>
            <a:pPr lvl="0"/>
            <a:r>
              <a:rPr lang="en-US" dirty="0"/>
              <a:t> Click to edit Master text styles</a:t>
            </a:r>
          </a:p>
          <a:p>
            <a:pPr lvl="1"/>
            <a:r>
              <a:rPr lang="en-US" dirty="0"/>
              <a:t> Second level</a:t>
            </a:r>
          </a:p>
          <a:p>
            <a:pPr lvl="2"/>
            <a:r>
              <a:rPr lang="en-US" dirty="0"/>
              <a:t>Third level</a:t>
            </a:r>
          </a:p>
          <a:p>
            <a:pPr lvl="3"/>
            <a:r>
              <a:rPr lang="en-US" dirty="0"/>
              <a:t>Fourth level</a:t>
            </a:r>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9245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7B969A5-A95F-46A6-8E6A-FEDF4F6B4173}" type="slidenum">
              <a:rPr lang="en-US" altLang="en-US" smtClean="0"/>
              <a:pPr/>
              <a:t>‹#›</a:t>
            </a:fld>
            <a:endParaRPr lang="en-US" altLang="en-US"/>
          </a:p>
        </p:txBody>
      </p:sp>
    </p:spTree>
    <p:extLst>
      <p:ext uri="{BB962C8B-B14F-4D97-AF65-F5344CB8AC3E}">
        <p14:creationId xmlns:p14="http://schemas.microsoft.com/office/powerpoint/2010/main" val="2754170653"/>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80" r:id="rId3"/>
    <p:sldLayoutId id="2147483682" r:id="rId4"/>
    <p:sldLayoutId id="2147483711" r:id="rId5"/>
  </p:sldLayoutIdLst>
  <mc:AlternateContent xmlns:mc="http://schemas.openxmlformats.org/markup-compatibility/2006" xmlns:p14="http://schemas.microsoft.com/office/powerpoint/2010/main">
    <mc:Choice Requires="p14">
      <p:transition p14:dur="0" advClick="0"/>
    </mc:Choice>
    <mc:Fallback xmlns="">
      <p:transition advClick="0"/>
    </mc:Fallback>
  </mc:AlternateContent>
  <p:hf sldNum="0" hdr="0" dt="0"/>
  <p:txStyles>
    <p:titleStyle>
      <a:lvl1pPr algn="l" defTabSz="685800" rtl="0" eaLnBrk="1" latinLnBrk="0" hangingPunct="1">
        <a:lnSpc>
          <a:spcPct val="90000"/>
        </a:lnSpc>
        <a:spcBef>
          <a:spcPct val="0"/>
        </a:spcBef>
        <a:buNone/>
        <a:defRPr sz="2800" b="1" kern="1200">
          <a:solidFill>
            <a:schemeClr val="bg1"/>
          </a:solidFill>
          <a:latin typeface="+mj-lt"/>
          <a:ea typeface="+mj-ea"/>
          <a:cs typeface="+mj-cs"/>
        </a:defRPr>
      </a:lvl1pPr>
    </p:titleStyle>
    <p:bodyStyle>
      <a:lvl1pPr marL="171450" indent="-171450" algn="l" defTabSz="685800" rtl="0" eaLnBrk="1" latinLnBrk="0" hangingPunct="1">
        <a:lnSpc>
          <a:spcPct val="90000"/>
        </a:lnSpc>
        <a:spcBef>
          <a:spcPts val="750"/>
        </a:spcBef>
        <a:buFontTx/>
        <a:buBlip>
          <a:blip r:embed="rId8"/>
        </a:buBlip>
        <a:defRPr sz="24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Tx/>
        <a:buBlip>
          <a:blip r:embed="rId8"/>
        </a:buBlip>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Tx/>
        <a:buBlip>
          <a:blip r:embed="rId8"/>
        </a:buBlip>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Tx/>
        <a:buBlip>
          <a:blip r:embed="rId8"/>
        </a:buBlip>
        <a:defRPr sz="1350" kern="1200" baseline="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2">
            <a:extLst>
              <a:ext uri="{FF2B5EF4-FFF2-40B4-BE49-F238E27FC236}">
                <a16:creationId xmlns:a16="http://schemas.microsoft.com/office/drawing/2014/main" id="{8EAD3BF8-5A3E-4602-BF82-0AE0034EFBAF}"/>
              </a:ext>
            </a:extLst>
          </p:cNvPr>
          <p:cNvSpPr>
            <a:spLocks noGrp="1"/>
          </p:cNvSpPr>
          <p:nvPr>
            <p:ph type="title"/>
          </p:nvPr>
        </p:nvSpPr>
        <p:spPr>
          <a:xfrm>
            <a:off x="248754" y="875923"/>
            <a:ext cx="9550400" cy="533400"/>
          </a:xfrm>
        </p:spPr>
        <p:txBody>
          <a:bodyPr/>
          <a:lstStyle/>
          <a:p>
            <a:r>
              <a:rPr lang="en-US" dirty="0"/>
              <a:t>Participating via Zoom </a:t>
            </a:r>
          </a:p>
        </p:txBody>
      </p:sp>
      <p:pic>
        <p:nvPicPr>
          <p:cNvPr id="1027" name="96C2375B-F532-439C-B4BA-95C05F12CBD5" descr="Screenshot 2022-08-29 at 10.37.28 AM.png">
            <a:extLst>
              <a:ext uri="{FF2B5EF4-FFF2-40B4-BE49-F238E27FC236}">
                <a16:creationId xmlns:a16="http://schemas.microsoft.com/office/drawing/2014/main" id="{4AC4F07D-BC40-4133-A50E-B01FC84A555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 b="89450"/>
          <a:stretch/>
        </p:blipFill>
        <p:spPr bwMode="auto">
          <a:xfrm>
            <a:off x="381000" y="5105400"/>
            <a:ext cx="11428166"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Oval 7">
            <a:extLst>
              <a:ext uri="{FF2B5EF4-FFF2-40B4-BE49-F238E27FC236}">
                <a16:creationId xmlns:a16="http://schemas.microsoft.com/office/drawing/2014/main" id="{1C399B15-CFE8-49D6-AE2D-69AA13ED6785}"/>
              </a:ext>
            </a:extLst>
          </p:cNvPr>
          <p:cNvSpPr/>
          <p:nvPr/>
        </p:nvSpPr>
        <p:spPr>
          <a:xfrm>
            <a:off x="9372600" y="5234309"/>
            <a:ext cx="838200" cy="762000"/>
          </a:xfrm>
          <a:prstGeom prst="ellipse">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2ECA5C8E-7691-0906-C838-F18CBE05B550}"/>
              </a:ext>
            </a:extLst>
          </p:cNvPr>
          <p:cNvSpPr txBox="1"/>
          <p:nvPr/>
        </p:nvSpPr>
        <p:spPr>
          <a:xfrm>
            <a:off x="381000" y="1669413"/>
            <a:ext cx="11581483" cy="3139321"/>
          </a:xfrm>
          <a:prstGeom prst="rect">
            <a:avLst/>
          </a:prstGeom>
          <a:noFill/>
        </p:spPr>
        <p:txBody>
          <a:bodyPr wrap="square">
            <a:spAutoFit/>
          </a:bodyPr>
          <a:lstStyle/>
          <a:p>
            <a:r>
              <a:rPr lang="en-US" u="sng" dirty="0">
                <a:effectLst/>
              </a:rPr>
              <a:t>All videos will be turned off throughout the meeting and microphones will be muted until it is time for public questions or comments. </a:t>
            </a:r>
          </a:p>
          <a:p>
            <a:endParaRPr lang="en-US" dirty="0"/>
          </a:p>
          <a:p>
            <a:r>
              <a:rPr lang="en-US" dirty="0">
                <a:effectLst/>
              </a:rPr>
              <a:t>When prompted</a:t>
            </a:r>
            <a:r>
              <a:rPr lang="en-US" dirty="0"/>
              <a:t> by the meeting facilitator, please</a:t>
            </a:r>
            <a:r>
              <a:rPr lang="en-US" dirty="0">
                <a:effectLst/>
              </a:rPr>
              <a:t> raise your "virtual" hand using the directions below:</a:t>
            </a:r>
            <a:endParaRPr lang="en-US" dirty="0"/>
          </a:p>
          <a:p>
            <a:pPr marL="285750" indent="-285750">
              <a:buFont typeface="Arial" panose="020B0604020202020204" pitchFamily="34" charset="0"/>
              <a:buChar char="•"/>
            </a:pPr>
            <a:r>
              <a:rPr lang="en-US" dirty="0"/>
              <a:t>Participating online – Look for the “raise hand” icon (may be at the top or bottom of your screen) or choose the “more” option to raise your virtual hand (see image below).</a:t>
            </a:r>
          </a:p>
          <a:p>
            <a:pPr marL="285750" indent="-285750">
              <a:buFont typeface="Arial" panose="020B0604020202020204" pitchFamily="34" charset="0"/>
              <a:buChar char="•"/>
            </a:pPr>
            <a:r>
              <a:rPr lang="en-US" dirty="0"/>
              <a:t>Participating via phone – Press *9 to raise your virtual hand. </a:t>
            </a:r>
          </a:p>
          <a:p>
            <a:pPr marL="285750" indent="-285750">
              <a:buFont typeface="Arial" panose="020B0604020202020204" pitchFamily="34" charset="0"/>
              <a:buChar char="•"/>
            </a:pPr>
            <a:endParaRPr lang="en-US" dirty="0"/>
          </a:p>
          <a:p>
            <a:r>
              <a:rPr lang="en-US" dirty="0"/>
              <a:t>Raised hands will be called in the order in which they are received. The facilitator will call your name or the last four digits of your phone number when it is your turn to speak. When called on, please make sure you are unmuted on your device by agreeing to “unmute” when prompted or pressing *6 (phone).</a:t>
            </a:r>
          </a:p>
        </p:txBody>
      </p:sp>
    </p:spTree>
    <p:extLst>
      <p:ext uri="{BB962C8B-B14F-4D97-AF65-F5344CB8AC3E}">
        <p14:creationId xmlns:p14="http://schemas.microsoft.com/office/powerpoint/2010/main" val="175304146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own Center HPC presentation" id="{975FF909-BF77-4870-8547-60B866741DF7}" vid="{EC8D1B31-78A0-4F2A-8980-B5FBA6F12FD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Town Center HPC presentation</Template>
  <TotalTime>53593</TotalTime>
  <Words>165</Words>
  <Application>Microsoft Office PowerPoint</Application>
  <PresentationFormat>Widescreen</PresentationFormat>
  <Paragraphs>9</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Participating via Zoom </vt:lpstr>
    </vt:vector>
  </TitlesOfParts>
  <Company>Town of Oro Valley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Vistoso Town Center &amp; Honey Bee Preserve</dc:title>
  <dc:creator>Spaeth, Michael</dc:creator>
  <cp:lastModifiedBy>Simms, Milini</cp:lastModifiedBy>
  <cp:revision>439</cp:revision>
  <cp:lastPrinted>2022-09-30T22:43:56Z</cp:lastPrinted>
  <dcterms:created xsi:type="dcterms:W3CDTF">2015-03-11T17:03:28Z</dcterms:created>
  <dcterms:modified xsi:type="dcterms:W3CDTF">2023-05-11T17:30:55Z</dcterms:modified>
</cp:coreProperties>
</file>